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sldIdLst>
    <p:sldId id="256" r:id="rId5"/>
    <p:sldId id="287" r:id="rId6"/>
    <p:sldId id="278" r:id="rId7"/>
    <p:sldId id="279" r:id="rId8"/>
    <p:sldId id="286" r:id="rId9"/>
    <p:sldId id="282" r:id="rId10"/>
    <p:sldId id="283" r:id="rId11"/>
    <p:sldId id="284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ilvert" initials="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29C"/>
    <a:srgbClr val="E0E2EF"/>
    <a:srgbClr val="6781BA"/>
    <a:srgbClr val="005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F236B-E587-429D-B323-89C5A3833E7E}" v="9" dt="2019-01-17T12:19:06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462" autoAdjust="0"/>
  </p:normalViewPr>
  <p:slideViewPr>
    <p:cSldViewPr>
      <p:cViewPr varScale="1">
        <p:scale>
          <a:sx n="45" d="100"/>
          <a:sy n="45" d="100"/>
        </p:scale>
        <p:origin x="61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ureithi" userId="ed86fab5-e43e-4bcb-8809-9b2c54142fc0" providerId="ADAL" clId="{320F236B-E587-429D-B323-89C5A3833E7E}"/>
    <pc:docChg chg="delSld modSld">
      <pc:chgData name="Peter Mureithi" userId="ed86fab5-e43e-4bcb-8809-9b2c54142fc0" providerId="ADAL" clId="{320F236B-E587-429D-B323-89C5A3833E7E}" dt="2019-01-17T12:19:06.329" v="15" actId="20577"/>
      <pc:docMkLst>
        <pc:docMk/>
      </pc:docMkLst>
      <pc:sldChg chg="del">
        <pc:chgData name="Peter Mureithi" userId="ed86fab5-e43e-4bcb-8809-9b2c54142fc0" providerId="ADAL" clId="{320F236B-E587-429D-B323-89C5A3833E7E}" dt="2019-01-17T12:18:41.047" v="7" actId="2696"/>
        <pc:sldMkLst>
          <pc:docMk/>
          <pc:sldMk cId="3538410578" sldId="281"/>
        </pc:sldMkLst>
      </pc:sldChg>
      <pc:sldChg chg="modSp">
        <pc:chgData name="Peter Mureithi" userId="ed86fab5-e43e-4bcb-8809-9b2c54142fc0" providerId="ADAL" clId="{320F236B-E587-429D-B323-89C5A3833E7E}" dt="2019-01-17T12:18:56.033" v="11" actId="20577"/>
        <pc:sldMkLst>
          <pc:docMk/>
          <pc:sldMk cId="167774413" sldId="282"/>
        </pc:sldMkLst>
        <pc:spChg chg="mod">
          <ac:chgData name="Peter Mureithi" userId="ed86fab5-e43e-4bcb-8809-9b2c54142fc0" providerId="ADAL" clId="{320F236B-E587-429D-B323-89C5A3833E7E}" dt="2019-01-17T12:18:56.033" v="11" actId="20577"/>
          <ac:spMkLst>
            <pc:docMk/>
            <pc:sldMk cId="167774413" sldId="282"/>
            <ac:spMk id="2" creationId="{00000000-0000-0000-0000-000000000000}"/>
          </ac:spMkLst>
        </pc:spChg>
      </pc:sldChg>
      <pc:sldChg chg="modSp">
        <pc:chgData name="Peter Mureithi" userId="ed86fab5-e43e-4bcb-8809-9b2c54142fc0" providerId="ADAL" clId="{320F236B-E587-429D-B323-89C5A3833E7E}" dt="2019-01-17T12:19:01.667" v="13" actId="20577"/>
        <pc:sldMkLst>
          <pc:docMk/>
          <pc:sldMk cId="2869370547" sldId="283"/>
        </pc:sldMkLst>
        <pc:spChg chg="mod">
          <ac:chgData name="Peter Mureithi" userId="ed86fab5-e43e-4bcb-8809-9b2c54142fc0" providerId="ADAL" clId="{320F236B-E587-429D-B323-89C5A3833E7E}" dt="2019-01-17T12:19:01.667" v="13" actId="20577"/>
          <ac:spMkLst>
            <pc:docMk/>
            <pc:sldMk cId="2869370547" sldId="283"/>
            <ac:spMk id="2" creationId="{00000000-0000-0000-0000-000000000000}"/>
          </ac:spMkLst>
        </pc:spChg>
      </pc:sldChg>
      <pc:sldChg chg="modSp">
        <pc:chgData name="Peter Mureithi" userId="ed86fab5-e43e-4bcb-8809-9b2c54142fc0" providerId="ADAL" clId="{320F236B-E587-429D-B323-89C5A3833E7E}" dt="2019-01-17T12:19:06.329" v="15" actId="20577"/>
        <pc:sldMkLst>
          <pc:docMk/>
          <pc:sldMk cId="2704666885" sldId="284"/>
        </pc:sldMkLst>
        <pc:spChg chg="mod">
          <ac:chgData name="Peter Mureithi" userId="ed86fab5-e43e-4bcb-8809-9b2c54142fc0" providerId="ADAL" clId="{320F236B-E587-429D-B323-89C5A3833E7E}" dt="2019-01-17T12:19:06.329" v="15" actId="20577"/>
          <ac:spMkLst>
            <pc:docMk/>
            <pc:sldMk cId="2704666885" sldId="284"/>
            <ac:spMk id="2" creationId="{00000000-0000-0000-0000-000000000000}"/>
          </ac:spMkLst>
        </pc:spChg>
      </pc:sldChg>
      <pc:sldChg chg="modSp">
        <pc:chgData name="Peter Mureithi" userId="ed86fab5-e43e-4bcb-8809-9b2c54142fc0" providerId="ADAL" clId="{320F236B-E587-429D-B323-89C5A3833E7E}" dt="2019-01-17T12:18:45.597" v="9" actId="20577"/>
        <pc:sldMkLst>
          <pc:docMk/>
          <pc:sldMk cId="325964035" sldId="286"/>
        </pc:sldMkLst>
        <pc:spChg chg="mod">
          <ac:chgData name="Peter Mureithi" userId="ed86fab5-e43e-4bcb-8809-9b2c54142fc0" providerId="ADAL" clId="{320F236B-E587-429D-B323-89C5A3833E7E}" dt="2019-01-17T12:18:45.597" v="9" actId="20577"/>
          <ac:spMkLst>
            <pc:docMk/>
            <pc:sldMk cId="325964035" sldId="28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fld id="{DF8C4EC8-0A74-42E5-B019-55896E1EC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15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12A8A-D702-4C23-9FB7-4B84BF58B521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8C4EC8-0A74-42E5-B019-55896E1ECC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8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EC880-A499-40E5-BC25-F4B81CD7D649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5105400"/>
          </a:xfrm>
          <a:prstGeom prst="rect">
            <a:avLst/>
          </a:prstGeom>
          <a:solidFill>
            <a:srgbClr val="0052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ヒラギノ角ゴ Pro W3" pitchFamily="48" charset="-128"/>
              <a:cs typeface="+mn-cs"/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048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CRS logo 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152400"/>
            <a:ext cx="1524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2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529C"/>
          </a:solidFill>
          <a:latin typeface="Arial Black" pitchFamily="34" charset="0"/>
          <a:ea typeface="ヒラギノ角ゴ Pro W3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0E2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1"/>
          <p:cNvGrpSpPr>
            <a:grpSpLocks/>
          </p:cNvGrpSpPr>
          <p:nvPr/>
        </p:nvGrpSpPr>
        <p:grpSpPr bwMode="auto">
          <a:xfrm>
            <a:off x="3402" y="825500"/>
            <a:ext cx="9144000" cy="4013200"/>
            <a:chOff x="0" y="288"/>
            <a:chExt cx="5760" cy="2528"/>
          </a:xfrm>
        </p:grpSpPr>
        <p:sp>
          <p:nvSpPr>
            <p:cNvPr id="14348" name="Rectangle 19"/>
            <p:cNvSpPr>
              <a:spLocks noChangeArrowheads="1"/>
            </p:cNvSpPr>
            <p:nvPr/>
          </p:nvSpPr>
          <p:spPr bwMode="auto">
            <a:xfrm>
              <a:off x="0" y="288"/>
              <a:ext cx="5760" cy="91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pic>
          <p:nvPicPr>
            <p:cNvPr id="14349" name="Picture 16" descr="Ar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200"/>
              <a:ext cx="5760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1588" y="533400"/>
            <a:ext cx="9144000" cy="6324600"/>
          </a:xfrm>
          <a:prstGeom prst="rect">
            <a:avLst/>
          </a:prstGeom>
          <a:solidFill>
            <a:srgbClr val="0052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40" name="Rectangle 18"/>
          <p:cNvSpPr>
            <a:spLocks noChangeArrowheads="1"/>
          </p:cNvSpPr>
          <p:nvPr/>
        </p:nvSpPr>
        <p:spPr bwMode="auto">
          <a:xfrm>
            <a:off x="6248400" y="5410200"/>
            <a:ext cx="2895600" cy="1447800"/>
          </a:xfrm>
          <a:prstGeom prst="rect">
            <a:avLst/>
          </a:prstGeom>
          <a:solidFill>
            <a:srgbClr val="0052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4342" name="Picture 7" descr="CRS logo 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410200"/>
            <a:ext cx="14478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7" descr="ArchBlue10%bo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2819400" y="4191000"/>
            <a:ext cx="388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3600" dirty="0">
                <a:solidFill>
                  <a:srgbClr val="595959"/>
                </a:solidFill>
              </a:rPr>
              <a:t> </a:t>
            </a:r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1905000" y="3962400"/>
            <a:ext cx="670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347" name="Rectangle 2"/>
          <p:cNvSpPr>
            <a:spLocks noGrp="1" noChangeArrowheads="1"/>
          </p:cNvSpPr>
          <p:nvPr>
            <p:ph type="title"/>
          </p:nvPr>
        </p:nvSpPr>
        <p:spPr>
          <a:xfrm>
            <a:off x="841602" y="1676400"/>
            <a:ext cx="8149998" cy="3886200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rgbClr val="E0E2EF"/>
                </a:solidFill>
              </a:rPr>
              <a:t>Volunteer Name: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State of Origin: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Occupation: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Assignment Title: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SOW NO: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Host Organization: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Assignment Dates:</a:t>
            </a:r>
            <a:br>
              <a:rPr lang="en-US" sz="2800" b="1" dirty="0">
                <a:solidFill>
                  <a:srgbClr val="E0E2EF"/>
                </a:solidFill>
              </a:rPr>
            </a:br>
            <a:r>
              <a:rPr lang="en-US" sz="2800" b="1" dirty="0">
                <a:solidFill>
                  <a:srgbClr val="E0E2EF"/>
                </a:solidFill>
              </a:rPr>
              <a:t>Presentation Date: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9094646-2E99-404D-B780-7F1DAC32A79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3A4E-CE50-4FAA-A194-C51DA98A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8382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sz="2800" dirty="0"/>
              <a:t>Host Organization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0006-26D8-4B8A-B1E6-23CABF589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6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781800" cy="838200"/>
          </a:xfrm>
        </p:spPr>
        <p:txBody>
          <a:bodyPr/>
          <a:lstStyle/>
          <a:p>
            <a:pPr lvl="0"/>
            <a:r>
              <a:rPr lang="en-US" b="1" dirty="0"/>
              <a:t>2. Assignment Objectives as in SOW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5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1" y="685800"/>
            <a:ext cx="7467600" cy="838200"/>
          </a:xfrm>
        </p:spPr>
        <p:txBody>
          <a:bodyPr/>
          <a:lstStyle/>
          <a:p>
            <a:pPr lvl="0"/>
            <a:r>
              <a:rPr lang="en-US" sz="2800" dirty="0"/>
              <a:t>3. Achievement of the assignment objectives 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48600" cy="838200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sz="2800" dirty="0"/>
              <a:t>Action plan for adoption of Volunteer recommendations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528007"/>
              </p:ext>
            </p:extLst>
          </p:nvPr>
        </p:nvGraphicFramePr>
        <p:xfrm>
          <a:off x="457200" y="1600202"/>
          <a:ext cx="8229599" cy="451774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871">
                <a:tc>
                  <a:txBody>
                    <a:bodyPr/>
                    <a:lstStyle/>
                    <a:p>
                      <a:pPr marL="169545" marR="0" indent="-1695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Recommendation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Specific Action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Responsible person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By when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6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781800" cy="762000"/>
          </a:xfrm>
        </p:spPr>
        <p:txBody>
          <a:bodyPr/>
          <a:lstStyle/>
          <a:p>
            <a:pPr lvl="0"/>
            <a:r>
              <a:rPr lang="en-US" b="1" dirty="0"/>
              <a:t>5. Anticipated Impact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6. Recommended future volunteer Assistance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7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6781800" cy="838200"/>
          </a:xfrm>
        </p:spPr>
        <p:txBody>
          <a:bodyPr/>
          <a:lstStyle/>
          <a:p>
            <a:pPr lvl="0"/>
            <a:r>
              <a:rPr lang="en-US" sz="2800" b="1" dirty="0"/>
              <a:t>7. Recommendations to CRS or other non-host stakeholders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6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2971800" y="2667000"/>
            <a:ext cx="3048000" cy="1028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en-US" sz="3600" b="1" i="1" dirty="0">
                <a:solidFill>
                  <a:schemeClr val="bg1"/>
                </a:solidFill>
                <a:cs typeface="Arial" charset="0"/>
              </a:rPr>
              <a:t>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C3619A17A6394AB48AE4F27FC2CB9B" ma:contentTypeVersion="8" ma:contentTypeDescription="Create a new document." ma:contentTypeScope="" ma:versionID="92aba5f330392fd8d989a091c5b4e289">
  <xsd:schema xmlns:xsd="http://www.w3.org/2001/XMLSchema" xmlns:xs="http://www.w3.org/2001/XMLSchema" xmlns:p="http://schemas.microsoft.com/office/2006/metadata/properties" xmlns:ns2="d592a358-000f-415d-80de-2ffcc011bbcc" xmlns:ns3="cbc6d95b-4f3e-4aef-822c-759093850b94" targetNamespace="http://schemas.microsoft.com/office/2006/metadata/properties" ma:root="true" ma:fieldsID="3b047c6b3fd74e877729336fb51037e7" ns2:_="" ns3:_="">
    <xsd:import namespace="d592a358-000f-415d-80de-2ffcc011bbcc"/>
    <xsd:import namespace="cbc6d95b-4f3e-4aef-822c-759093850b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2a358-000f-415d-80de-2ffcc011bb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6d95b-4f3e-4aef-822c-759093850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635E0-448A-412B-800A-A2037981B3D9}">
  <ds:schemaRefs>
    <ds:schemaRef ds:uri="http://www.w3.org/XML/1998/namespace"/>
    <ds:schemaRef ds:uri="cbc6d95b-4f3e-4aef-822c-759093850b94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592a358-000f-415d-80de-2ffcc011bbcc"/>
  </ds:schemaRefs>
</ds:datastoreItem>
</file>

<file path=customXml/itemProps2.xml><?xml version="1.0" encoding="utf-8"?>
<ds:datastoreItem xmlns:ds="http://schemas.openxmlformats.org/officeDocument/2006/customXml" ds:itemID="{EFBA1E09-15B3-40A9-B169-35CAEF17E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52C93-7DE0-4E2F-8F89-855461BAA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92a358-000f-415d-80de-2ffcc011bbcc"/>
    <ds:schemaRef ds:uri="cbc6d95b-4f3e-4aef-822c-759093850b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77</Words>
  <Application>Microsoft Office PowerPoint</Application>
  <PresentationFormat>On-screen Show (4:3)</PresentationFormat>
  <Paragraphs>41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ヒラギノ角ゴ Pro W3</vt:lpstr>
      <vt:lpstr>Blank Presentation</vt:lpstr>
      <vt:lpstr>Volunteer Name: State of Origin: Occupation: Assignment Title: SOW NO: Host Organization: Assignment Dates: Presentation Date:</vt:lpstr>
      <vt:lpstr>1. Host Organization Problem Statement</vt:lpstr>
      <vt:lpstr>2. Assignment Objectives as in SOW </vt:lpstr>
      <vt:lpstr>3. Achievement of the assignment objectives    </vt:lpstr>
      <vt:lpstr>4. Action plan for adoption of Volunteer recommendations</vt:lpstr>
      <vt:lpstr>5. Anticipated Impact </vt:lpstr>
      <vt:lpstr>6. Recommended future volunteer Assistance</vt:lpstr>
      <vt:lpstr>7. Recommendations to CRS or other non-host stakeholders  </vt:lpstr>
      <vt:lpstr>PowerPoint Presentation</vt:lpstr>
    </vt:vector>
  </TitlesOfParts>
  <Company>Valerie Sheckler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Sheckler</dc:creator>
  <cp:keywords>ICT4D, conference, presentation template</cp:keywords>
  <cp:lastModifiedBy>Peter Mureithi</cp:lastModifiedBy>
  <cp:revision>246</cp:revision>
  <cp:lastPrinted>2008-06-16T19:39:40Z</cp:lastPrinted>
  <dcterms:created xsi:type="dcterms:W3CDTF">2008-06-09T20:42:53Z</dcterms:created>
  <dcterms:modified xsi:type="dcterms:W3CDTF">2019-01-17T12:19:10Z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0x010100C8C3619A17A6394AB48AE4F27FC2CB9B</vt:lpwstr>
  </property>
  <property fmtid="{D5CDD505-2E9C-101B-9397-08002B2CF9AE}" pid="3" name="Order">
    <vt:r8>13500</vt:r8>
  </property>
  <property fmtid="{D5CDD505-2E9C-101B-9397-08002B2CF9AE}" pid="4" name="Language">
    <vt:lpwstr>English</vt:lpwstr>
  </property>
  <property fmtid="{D5CDD505-2E9C-101B-9397-08002B2CF9AE}" pid="5" name="EmailTo">
    <vt:lpwstr>ICT4DLibrary@global.crs.org &amp;lt;ICT4DLibrary@global.crs.org&amp;gt;</vt:lpwstr>
  </property>
  <property fmtid="{D5CDD505-2E9C-101B-9397-08002B2CF9AE}" pid="6" name="EmailSender">
    <vt:lpwstr>&lt;a href="mailto:cmiller@crs.org"&gt;cmiller@crs.org&lt;/a&gt;</vt:lpwstr>
  </property>
  <property fmtid="{D5CDD505-2E9C-101B-9397-08002B2CF9AE}" pid="7" name="EmailFrom">
    <vt:lpwstr>Miller, Carrie &lt;cmiller@crs.org&gt;</vt:lpwstr>
  </property>
  <property fmtid="{D5CDD505-2E9C-101B-9397-08002B2CF9AE}" pid="8" name="Include in Site Index">
    <vt:lpwstr>0</vt:lpwstr>
  </property>
  <property fmtid="{D5CDD505-2E9C-101B-9397-08002B2CF9AE}" pid="9" name="EmailSubject">
    <vt:lpwstr/>
  </property>
  <property fmtid="{D5CDD505-2E9C-101B-9397-08002B2CF9AE}" pid="10" name="Description Text">
    <vt:lpwstr>Conference presentation (CRS)</vt:lpwstr>
  </property>
  <property fmtid="{D5CDD505-2E9C-101B-9397-08002B2CF9AE}" pid="11" name="Geography">
    <vt:lpwstr>Global</vt:lpwstr>
  </property>
  <property fmtid="{D5CDD505-2E9C-101B-9397-08002B2CF9AE}" pid="12" name="Topic">
    <vt:lpwstr>ICT for Development</vt:lpwstr>
  </property>
  <property fmtid="{D5CDD505-2E9C-101B-9397-08002B2CF9AE}" pid="13" name="CRS Region">
    <vt:lpwstr>2</vt:lpwstr>
  </property>
  <property fmtid="{D5CDD505-2E9C-101B-9397-08002B2CF9AE}" pid="14" name="EmailCc">
    <vt:lpwstr/>
  </property>
  <property fmtid="{D5CDD505-2E9C-101B-9397-08002B2CF9AE}" pid="15" name="Category">
    <vt:lpwstr>Presentation</vt:lpwstr>
  </property>
  <property fmtid="{D5CDD505-2E9C-101B-9397-08002B2CF9AE}" pid="16" name="Target Audiences">
    <vt:lpwstr/>
  </property>
  <property fmtid="{D5CDD505-2E9C-101B-9397-08002B2CF9AE}" pid="17" name="Presenter">
    <vt:lpwstr/>
  </property>
  <property fmtid="{D5CDD505-2E9C-101B-9397-08002B2CF9AE}" pid="18" name="ICT4D Conference Document">
    <vt:lpwstr>0</vt:lpwstr>
  </property>
  <property fmtid="{D5CDD505-2E9C-101B-9397-08002B2CF9AE}" pid="19" name="Organization0">
    <vt:lpwstr>CRS</vt:lpwstr>
  </property>
  <property fmtid="{D5CDD505-2E9C-101B-9397-08002B2CF9AE}" pid="20" name="Technology System">
    <vt:lpwstr/>
  </property>
  <property fmtid="{D5CDD505-2E9C-101B-9397-08002B2CF9AE}" pid="21" name="Technology Device">
    <vt:lpwstr/>
  </property>
  <property fmtid="{D5CDD505-2E9C-101B-9397-08002B2CF9AE}" pid="22" name="Program Sector">
    <vt:lpwstr/>
  </property>
</Properties>
</file>